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15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87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65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19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58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22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5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80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56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35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10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EA4B-D0AE-4461-A49E-E0D80DCE46C2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F912-0871-4580-BD7B-72B724894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9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A7F91-9074-47DB-85D0-A57053C73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327" y="162548"/>
            <a:ext cx="11731083" cy="1950190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anchor="ctr" anchorCtr="0">
            <a:normAutofit/>
          </a:bodyPr>
          <a:lstStyle/>
          <a:p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株式会社○○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　○○</a:t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かぶ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しきがいしゃ○○</a:t>
            </a:r>
            <a:r>
              <a:rPr lang="ja-JP" altLang="en-US" sz="6000" dirty="0"/>
              <a:t>　</a:t>
            </a:r>
            <a:endParaRPr kumimoji="1" lang="ja-JP" altLang="en-US" sz="6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5984DF-5F0D-4633-8378-BAE3F696BD5F}"/>
              </a:ext>
            </a:extLst>
          </p:cNvPr>
          <p:cNvSpPr/>
          <p:nvPr/>
        </p:nvSpPr>
        <p:spPr>
          <a:xfrm>
            <a:off x="5260649" y="2294753"/>
            <a:ext cx="6574517" cy="36835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zh-TW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所在地</a:t>
            </a:r>
            <a:r>
              <a:rPr kumimoji="1"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zh-TW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京都府</a:t>
            </a:r>
            <a:r>
              <a:rPr kumimoji="1"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○○○○</a:t>
            </a:r>
            <a:endParaRPr kumimoji="1" lang="en-US" altLang="zh-TW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2400" dirty="0"/>
              <a:t>事業内容：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従業員：〇名</a:t>
            </a:r>
            <a:endParaRPr kumimoji="1" lang="en-US" altLang="ja-JP" sz="2400" dirty="0"/>
          </a:p>
          <a:p>
            <a:r>
              <a:rPr kumimoji="1" lang="ja-JP" altLang="en-US" sz="2400" dirty="0"/>
              <a:t>電話：</a:t>
            </a:r>
            <a:endParaRPr kumimoji="1" lang="en-US" altLang="ja-JP" sz="2400" dirty="0"/>
          </a:p>
          <a:p>
            <a:r>
              <a:rPr kumimoji="1" lang="ja-JP" altLang="en-US" sz="2400" dirty="0"/>
              <a:t>ＨＰ：</a:t>
            </a:r>
            <a:r>
              <a:rPr kumimoji="1" lang="en-US" altLang="ja-JP" sz="2400" dirty="0"/>
              <a:t>https://</a:t>
            </a:r>
            <a:r>
              <a:rPr kumimoji="1" lang="ja-JP" altLang="en-US" sz="2400" dirty="0"/>
              <a:t>〇〇〇〇〇〇〇〇〇</a:t>
            </a:r>
            <a:r>
              <a:rPr kumimoji="1" lang="en-US" altLang="ja-JP" sz="2400" dirty="0"/>
              <a:t>/</a:t>
            </a:r>
            <a:r>
              <a:rPr kumimoji="1" lang="ja-JP" altLang="en-US" sz="2400" dirty="0"/>
              <a:t>　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0B438D-E034-469B-B71A-912FA4EB34DD}"/>
              </a:ext>
            </a:extLst>
          </p:cNvPr>
          <p:cNvSpPr/>
          <p:nvPr/>
        </p:nvSpPr>
        <p:spPr>
          <a:xfrm>
            <a:off x="8043746" y="13003524"/>
            <a:ext cx="3464313" cy="27619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6F1522-ADAC-4278-A546-3B6C8AB5FC1B}"/>
              </a:ext>
            </a:extLst>
          </p:cNvPr>
          <p:cNvSpPr/>
          <p:nvPr/>
        </p:nvSpPr>
        <p:spPr>
          <a:xfrm>
            <a:off x="490654" y="13003526"/>
            <a:ext cx="7136780" cy="2761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自由記載欄</a:t>
            </a:r>
            <a:endParaRPr kumimoji="1" lang="en-US" altLang="ja-JP" sz="2400" dirty="0"/>
          </a:p>
          <a:p>
            <a:r>
              <a:rPr kumimoji="1" lang="ja-JP" altLang="en-US" sz="2400" dirty="0"/>
              <a:t>企業理念等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3DD9EB-BFEA-455A-AA2D-7B32EA5F9A27}"/>
              </a:ext>
            </a:extLst>
          </p:cNvPr>
          <p:cNvSpPr/>
          <p:nvPr/>
        </p:nvSpPr>
        <p:spPr>
          <a:xfrm>
            <a:off x="356843" y="6379700"/>
            <a:ext cx="11344503" cy="3121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2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477107E-400C-40D8-9394-D577E0A79931}"/>
              </a:ext>
            </a:extLst>
          </p:cNvPr>
          <p:cNvSpPr/>
          <p:nvPr/>
        </p:nvSpPr>
        <p:spPr>
          <a:xfrm>
            <a:off x="8043746" y="9816076"/>
            <a:ext cx="3464313" cy="2331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コメント</a:t>
            </a:r>
            <a:endParaRPr kumimoji="1" lang="en-US" altLang="ja-JP" sz="2400" dirty="0"/>
          </a:p>
          <a:p>
            <a:r>
              <a:rPr kumimoji="1" lang="ja-JP" altLang="en-US" sz="2400" dirty="0"/>
              <a:t>○○○○</a:t>
            </a:r>
            <a:r>
              <a:rPr kumimoji="1" lang="en-US" altLang="ja-JP" sz="2400" dirty="0"/>
              <a:t>××××</a:t>
            </a:r>
            <a:endParaRPr kumimoji="1" lang="ja-JP" altLang="en-US" sz="24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60093EA-7E85-464B-98FA-8C5723143817}"/>
              </a:ext>
            </a:extLst>
          </p:cNvPr>
          <p:cNvSpPr/>
          <p:nvPr/>
        </p:nvSpPr>
        <p:spPr>
          <a:xfrm>
            <a:off x="356843" y="5978262"/>
            <a:ext cx="3100035" cy="3351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0000"/>
                </a:solidFill>
              </a:rPr>
              <a:t>企業</a:t>
            </a:r>
            <a:r>
              <a:rPr kumimoji="1" lang="en-US" altLang="ja-JP" sz="2800" dirty="0">
                <a:solidFill>
                  <a:srgbClr val="FF0000"/>
                </a:solidFill>
              </a:rPr>
              <a:t>PR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BDB49A7-7999-4A64-A289-6156A6E7B83B}"/>
              </a:ext>
            </a:extLst>
          </p:cNvPr>
          <p:cNvSpPr/>
          <p:nvPr/>
        </p:nvSpPr>
        <p:spPr>
          <a:xfrm>
            <a:off x="356842" y="9816076"/>
            <a:ext cx="3669613" cy="276191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写真①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3549D6-6445-4716-97E1-816C91687F19}"/>
              </a:ext>
            </a:extLst>
          </p:cNvPr>
          <p:cNvSpPr/>
          <p:nvPr/>
        </p:nvSpPr>
        <p:spPr>
          <a:xfrm>
            <a:off x="4200294" y="9816076"/>
            <a:ext cx="3669613" cy="276191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写真②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E3404D5-0BD9-4D90-B4FF-8745A256BB11}"/>
              </a:ext>
            </a:extLst>
          </p:cNvPr>
          <p:cNvSpPr/>
          <p:nvPr/>
        </p:nvSpPr>
        <p:spPr>
          <a:xfrm>
            <a:off x="490654" y="2294753"/>
            <a:ext cx="4561406" cy="35014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企業</a:t>
            </a:r>
            <a:endParaRPr kumimoji="1" lang="en-US" altLang="ja-JP" sz="5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写真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378A32A-D1F5-44E7-9448-17E16D2A6607}"/>
              </a:ext>
            </a:extLst>
          </p:cNvPr>
          <p:cNvSpPr/>
          <p:nvPr/>
        </p:nvSpPr>
        <p:spPr>
          <a:xfrm>
            <a:off x="8547907" y="13483859"/>
            <a:ext cx="2366109" cy="180124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ＰＲ</a:t>
            </a:r>
            <a:endParaRPr kumimoji="1" lang="en-US" altLang="ja-JP" sz="5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32930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58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株式会社○○ 業種　○○ かぶしきがいしゃ○○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株式会社シオノ鋳工</dc:title>
  <dc:creator>土井　和久</dc:creator>
  <cp:lastModifiedBy>藏内　雄大</cp:lastModifiedBy>
  <cp:revision>13</cp:revision>
  <cp:lastPrinted>2021-11-22T06:06:46Z</cp:lastPrinted>
  <dcterms:created xsi:type="dcterms:W3CDTF">2021-11-19T05:19:20Z</dcterms:created>
  <dcterms:modified xsi:type="dcterms:W3CDTF">2022-02-15T00:46:30Z</dcterms:modified>
</cp:coreProperties>
</file>